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585" autoAdjust="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9B453-8288-4A05-B36B-860270708829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7CEB4-27EE-454E-A20D-4D1B11380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7CEB4-27EE-454E-A20D-4D1B11380A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ptbackgrounds.org/uploads/book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620688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МАДОУ «Детский сад № 71» г. Перми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21" y="1700808"/>
            <a:ext cx="8792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Психологическое сопровождение молодых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специалистов  в условиях дошкольного учреждения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5949280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Педагог-психолог </a:t>
            </a:r>
            <a:r>
              <a:rPr lang="ru-RU" b="1" dirty="0" err="1" smtClean="0">
                <a:latin typeface="Georgia" pitchFamily="18" charset="0"/>
              </a:rPr>
              <a:t>Дресвянкина</a:t>
            </a:r>
            <a:r>
              <a:rPr lang="ru-RU" b="1" dirty="0" smtClean="0">
                <a:latin typeface="Georgia" pitchFamily="18" charset="0"/>
              </a:rPr>
              <a:t> Ф.Г.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8" name="Picture 4" descr="http://pic.sc.chinaz.com/files/pic/pic9/201308/gpic607.jpg"/>
          <p:cNvPicPr>
            <a:picLocks noChangeAspect="1" noChangeArrowheads="1"/>
          </p:cNvPicPr>
          <p:nvPr/>
        </p:nvPicPr>
        <p:blipFill>
          <a:blip r:embed="rId3" cstate="print"/>
          <a:srcRect l="5062"/>
          <a:stretch>
            <a:fillRect/>
          </a:stretch>
        </p:blipFill>
        <p:spPr bwMode="auto">
          <a:xfrm>
            <a:off x="3347864" y="2780928"/>
            <a:ext cx="2701005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s.org/uploads/book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819647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Цель: </a:t>
            </a:r>
          </a:p>
          <a:p>
            <a:r>
              <a:rPr lang="ru-RU" sz="2400" i="1" dirty="0" smtClean="0">
                <a:latin typeface="Georgia" pitchFamily="18" charset="0"/>
              </a:rPr>
              <a:t>Повышение самооценки молодых педагогов</a:t>
            </a:r>
          </a:p>
          <a:p>
            <a:endParaRPr lang="ru-RU" sz="2400" i="1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Расширять зону личностной уверенности педагогов.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Формировать внутреннюю позицию педагога.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Познакомить с приемами самодиагностики и </a:t>
            </a:r>
          </a:p>
          <a:p>
            <a:r>
              <a:rPr lang="ru-RU" sz="2400" i="1" dirty="0" smtClean="0">
                <a:latin typeface="Georgia" pitchFamily="18" charset="0"/>
              </a:rPr>
              <a:t>самоанализа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Способствовать формированию имиджа педагога </a:t>
            </a:r>
          </a:p>
          <a:p>
            <a:r>
              <a:rPr lang="ru-RU" sz="2400" i="1" dirty="0" smtClean="0">
                <a:latin typeface="Georgia" pitchFamily="18" charset="0"/>
              </a:rPr>
              <a:t>образовательного учреждения.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Способствовать преодолению трудностей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начинающих педагогов в общении и взаимодействии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с родителями</a:t>
            </a:r>
            <a:r>
              <a:rPr lang="ru-RU" sz="1100" i="1" dirty="0" smtClean="0">
                <a:latin typeface="Georgia" pitchFamily="18" charset="0"/>
                <a:cs typeface="Arial" pitchFamily="34" charset="0"/>
              </a:rPr>
              <a:t> .</a:t>
            </a:r>
            <a:endParaRPr lang="ru-RU" sz="3200" i="1" dirty="0" smtClean="0">
              <a:latin typeface="Georgia" pitchFamily="18" charset="0"/>
              <a:cs typeface="Arial" pitchFamily="34" charset="0"/>
            </a:endParaRPr>
          </a:p>
          <a:p>
            <a:endParaRPr lang="ru-RU" sz="24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s.org/uploads/book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782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Тематика встреч с молодыми специалистами: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21432">
            <a:off x="552614" y="1501472"/>
            <a:ext cx="294664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Личность педагога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01866">
            <a:off x="4802578" y="1561465"/>
            <a:ext cx="257314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Имидж педагога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204018">
            <a:off x="657953" y="2553167"/>
            <a:ext cx="361349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Правила эффективного</a:t>
            </a:r>
          </a:p>
          <a:p>
            <a:r>
              <a:rPr lang="ru-RU" sz="2000" b="1" i="1" dirty="0" smtClean="0">
                <a:latin typeface="Georgia" pitchFamily="18" charset="0"/>
              </a:rPr>
              <a:t> взаимодействия</a:t>
            </a:r>
          </a:p>
          <a:p>
            <a:r>
              <a:rPr lang="ru-RU" sz="2000" b="1" i="1" dirty="0" smtClean="0">
                <a:latin typeface="Georgia" pitchFamily="18" charset="0"/>
              </a:rPr>
              <a:t> с родителями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01866">
            <a:off x="4948227" y="2469619"/>
            <a:ext cx="209384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Поверь в себя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563373">
            <a:off x="7337840" y="2824555"/>
            <a:ext cx="132440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Я самая</a:t>
            </a:r>
            <a:endParaRPr lang="ru-RU" sz="2000" b="1" i="1" dirty="0">
              <a:latin typeface="Georgia" pitchFamily="18" charset="0"/>
            </a:endParaRPr>
          </a:p>
        </p:txBody>
      </p:sp>
      <p:pic>
        <p:nvPicPr>
          <p:cNvPr id="15362" name="Picture 2" descr="http://clipart-library.com/image_gallery/460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2267744" cy="2267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s.org/uploads/book-frame-powerpoint-backgrou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794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Методы и приемы, используемые на встречах: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71691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Упражнения на </a:t>
            </a:r>
            <a:r>
              <a:rPr lang="ru-RU" sz="2000" b="1" dirty="0" err="1" smtClean="0">
                <a:latin typeface="Georgia" pitchFamily="18" charset="0"/>
              </a:rPr>
              <a:t>самопринятие</a:t>
            </a:r>
            <a:r>
              <a:rPr lang="ru-RU" sz="2000" b="1" dirty="0" smtClean="0">
                <a:latin typeface="Georgia" pitchFamily="18" charset="0"/>
              </a:rPr>
              <a:t>: «Мое имя», </a:t>
            </a:r>
          </a:p>
          <a:p>
            <a:r>
              <a:rPr lang="ru-RU" sz="2000" b="1" dirty="0" smtClean="0">
                <a:latin typeface="Georgia" pitchFamily="18" charset="0"/>
              </a:rPr>
              <a:t>«Лестница успеха», «</a:t>
            </a:r>
            <a:r>
              <a:rPr lang="ru-RU" sz="2000" b="1" dirty="0" err="1" smtClean="0">
                <a:latin typeface="Georgia" pitchFamily="18" charset="0"/>
              </a:rPr>
              <a:t>Хвасталки</a:t>
            </a:r>
            <a:r>
              <a:rPr lang="ru-RU" sz="2000" b="1" dirty="0" smtClean="0">
                <a:latin typeface="Georgia" pitchFamily="18" charset="0"/>
              </a:rPr>
              <a:t>», </a:t>
            </a:r>
          </a:p>
          <a:p>
            <a:r>
              <a:rPr lang="ru-RU" sz="2000" b="1" dirty="0" smtClean="0">
                <a:latin typeface="Georgia" pitchFamily="18" charset="0"/>
              </a:rPr>
              <a:t>«Без ложной скромности», «Автопилот» и др.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Упражнения на развитие профессиональных качеств:</a:t>
            </a:r>
          </a:p>
          <a:p>
            <a:r>
              <a:rPr lang="ru-RU" sz="2000" b="1" dirty="0" smtClean="0">
                <a:latin typeface="Georgia" pitchFamily="18" charset="0"/>
              </a:rPr>
              <a:t> «Профессиональный герб», «Резервуар», «Тренировка </a:t>
            </a:r>
          </a:p>
          <a:p>
            <a:r>
              <a:rPr lang="ru-RU" sz="2000" b="1" dirty="0" smtClean="0">
                <a:latin typeface="Georgia" pitchFamily="18" charset="0"/>
              </a:rPr>
              <a:t>интонации» и др.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r>
              <a:rPr lang="ru-RU" sz="2000" b="1" dirty="0" err="1" smtClean="0">
                <a:latin typeface="Georgia" pitchFamily="18" charset="0"/>
              </a:rPr>
              <a:t>Антистрессовые</a:t>
            </a:r>
            <a:r>
              <a:rPr lang="ru-RU" sz="2000" b="1" dirty="0" smtClean="0">
                <a:latin typeface="Georgia" pitchFamily="18" charset="0"/>
              </a:rPr>
              <a:t> упражнения.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Упражнения на межличностное взаимодействие.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Просмотр видеороликов.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r>
              <a:rPr lang="ru-RU" sz="2000" b="1" dirty="0" err="1" smtClean="0">
                <a:latin typeface="Georgia" pitchFamily="18" charset="0"/>
              </a:rPr>
              <a:t>Экспресс-тесты</a:t>
            </a:r>
            <a:r>
              <a:rPr lang="ru-RU" sz="2000" b="1" dirty="0" smtClean="0">
                <a:latin typeface="Georgia" pitchFamily="18" charset="0"/>
              </a:rPr>
              <a:t>.  Рисуночные тесты. Анкетирование.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Рекомендации (памятки, буклеты).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pptbackgrounds.org/uploads/book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BKDC027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632200" cy="272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KDC027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56992"/>
            <a:ext cx="3752333" cy="280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 r="19608"/>
          <a:stretch>
            <a:fillRect/>
          </a:stretch>
        </p:blipFill>
        <p:spPr bwMode="auto">
          <a:xfrm>
            <a:off x="5004048" y="404664"/>
            <a:ext cx="295232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2208"/>
          <a:stretch>
            <a:fillRect/>
          </a:stretch>
        </p:blipFill>
        <p:spPr bwMode="auto">
          <a:xfrm>
            <a:off x="1115616" y="3068960"/>
            <a:ext cx="2432037" cy="3156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s.org/uploads/book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4437112"/>
            <a:ext cx="443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Спасибо за внимание!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692696"/>
            <a:ext cx="66237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Человека нельзя ничему научить,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                                           можно лишь помочь ему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обнаружить что-то внутри себя.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Г.Галилей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abbb3ec7bfb53ece836d159c60eb3c8d25394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192</Words>
  <Application>Microsoft Office PowerPoint</Application>
  <PresentationFormat>Экран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Фания Дресвянкина</dc:creator>
  <cp:lastModifiedBy>Фаина</cp:lastModifiedBy>
  <cp:revision>44</cp:revision>
  <dcterms:created xsi:type="dcterms:W3CDTF">2017-04-03T13:51:20Z</dcterms:created>
  <dcterms:modified xsi:type="dcterms:W3CDTF">2020-09-07T16:50:00Z</dcterms:modified>
</cp:coreProperties>
</file>